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howGuides="1">
      <p:cViewPr>
        <p:scale>
          <a:sx n="150" d="100"/>
          <a:sy n="150" d="100"/>
        </p:scale>
        <p:origin x="840" y="-336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B7D23-158F-8F4F-B3DB-050BCE8BA646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D02134-730B-B344-B2A6-7DB10117D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1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02134-730B-B344-B2A6-7DB10117D2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44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DF1B5-2D82-2153-1AA3-E7EB40EE5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201EF-1CDA-9B91-0BB7-6A060B68A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D77EA-553E-98B8-48EE-77A3C3C98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6B520-705F-5DB0-9025-9D81E2CE3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D02134-730B-B344-B2A6-7DB10117D2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7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46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69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5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1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0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8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ADCB13-E292-BA4F-A87E-970575EC7269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20E76-3A94-D842-9292-08C55332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6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F31A37-DB9C-B043-FA16-C715D8E3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4" r="2160" b="14738"/>
          <a:stretch>
            <a:fillRect/>
          </a:stretch>
        </p:blipFill>
        <p:spPr>
          <a:xfrm>
            <a:off x="431800" y="0"/>
            <a:ext cx="5960533" cy="1445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75524-3349-B5E2-4E0A-C11FC143CB5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0" r="2161" b="14141"/>
          <a:stretch>
            <a:fillRect/>
          </a:stretch>
        </p:blipFill>
        <p:spPr>
          <a:xfrm>
            <a:off x="491067" y="1466780"/>
            <a:ext cx="5901266" cy="144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99A58E-EF4C-2D13-E644-D2A101457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33" y="2993065"/>
            <a:ext cx="6189134" cy="1452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C2B610-5258-DC34-2B32-A13067BD5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33" y="4460075"/>
            <a:ext cx="6376154" cy="1452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328998-87D9-CCCC-3AD3-E93AC0DE3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433" y="5998183"/>
            <a:ext cx="6252633" cy="1448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E3DBC7-EFD9-1D8F-D03A-CBEB42B06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12" y="7531597"/>
            <a:ext cx="6493556" cy="149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19D0B-F840-8F82-4737-EDB0A6A7A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E511B-EF43-00D7-502A-557864A8C8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4" t="-1" r="2160" b="26090"/>
          <a:stretch>
            <a:fillRect/>
          </a:stretch>
        </p:blipFill>
        <p:spPr>
          <a:xfrm>
            <a:off x="431800" y="0"/>
            <a:ext cx="5960533" cy="1253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1BE6C9-33C9-5612-3D98-F6C17D69EF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0" r="2161" b="25584"/>
          <a:stretch>
            <a:fillRect/>
          </a:stretch>
        </p:blipFill>
        <p:spPr>
          <a:xfrm>
            <a:off x="491067" y="1466780"/>
            <a:ext cx="5901266" cy="1253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18E03-8911-9385-606E-7C5F1ACB28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3753"/>
          <a:stretch>
            <a:fillRect/>
          </a:stretch>
        </p:blipFill>
        <p:spPr>
          <a:xfrm>
            <a:off x="334433" y="2993065"/>
            <a:ext cx="6189134" cy="125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96118-49BD-D5D4-E037-6ADF19F1CC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3753"/>
          <a:stretch>
            <a:fillRect/>
          </a:stretch>
        </p:blipFill>
        <p:spPr>
          <a:xfrm>
            <a:off x="334433" y="4460075"/>
            <a:ext cx="6376154" cy="1253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4A9CC7-57EB-30D8-DD6E-C20111793DD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3474"/>
          <a:stretch>
            <a:fillRect/>
          </a:stretch>
        </p:blipFill>
        <p:spPr>
          <a:xfrm>
            <a:off x="334433" y="5998183"/>
            <a:ext cx="6252633" cy="1253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588A3-6BAF-88A9-0E87-28FC4B49D42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10433"/>
          <a:stretch>
            <a:fillRect/>
          </a:stretch>
        </p:blipFill>
        <p:spPr>
          <a:xfrm>
            <a:off x="210912" y="7531597"/>
            <a:ext cx="6493556" cy="13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80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2</Words>
  <Application>Microsoft Macintosh PowerPoint</Application>
  <PresentationFormat>Letter Paper (8.5x11 in)</PresentationFormat>
  <Paragraphs>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Prebys</dc:creator>
  <cp:lastModifiedBy>Eric Prebys</cp:lastModifiedBy>
  <cp:revision>2</cp:revision>
  <cp:lastPrinted>2025-10-28T23:54:32Z</cp:lastPrinted>
  <dcterms:created xsi:type="dcterms:W3CDTF">2025-10-28T23:48:58Z</dcterms:created>
  <dcterms:modified xsi:type="dcterms:W3CDTF">2025-10-29T00:00:43Z</dcterms:modified>
</cp:coreProperties>
</file>